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66" r:id="rId5"/>
    <p:sldId id="282" r:id="rId6"/>
    <p:sldId id="267" r:id="rId7"/>
    <p:sldId id="274" r:id="rId8"/>
    <p:sldId id="283" r:id="rId9"/>
    <p:sldId id="276" r:id="rId10"/>
    <p:sldId id="284" r:id="rId11"/>
    <p:sldId id="278" r:id="rId12"/>
    <p:sldId id="285" r:id="rId13"/>
    <p:sldId id="280" r:id="rId14"/>
    <p:sldId id="286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57" userDrawn="1">
          <p15:clr>
            <a:srgbClr val="A4A3A4"/>
          </p15:clr>
        </p15:guide>
        <p15:guide id="4" orient="horz" pos="4320" userDrawn="1">
          <p15:clr>
            <a:srgbClr val="A4A3A4"/>
          </p15:clr>
        </p15:guide>
        <p15:guide id="6" orient="horz" pos="2409" userDrawn="1">
          <p15:clr>
            <a:srgbClr val="A4A3A4"/>
          </p15:clr>
        </p15:guide>
        <p15:guide id="7" orient="horz" pos="255" userDrawn="1">
          <p15:clr>
            <a:srgbClr val="A4A3A4"/>
          </p15:clr>
        </p15:guide>
        <p15:guide id="8" orient="horz" pos="4065" userDrawn="1">
          <p15:clr>
            <a:srgbClr val="A4A3A4"/>
          </p15:clr>
        </p15:guide>
        <p15:guide id="10" pos="5836" userDrawn="1">
          <p15:clr>
            <a:srgbClr val="A4A3A4"/>
          </p15:clr>
        </p15:guide>
        <p15:guide id="11" pos="7423" userDrawn="1">
          <p15:clr>
            <a:srgbClr val="A4A3A4"/>
          </p15:clr>
        </p15:guide>
        <p15:guide id="12" pos="5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skia Watts | SineFuma" initials="SW|S" lastIdx="19" clrIdx="0">
    <p:extLst>
      <p:ext uri="{19B8F6BF-5375-455C-9EA6-DF929625EA0E}">
        <p15:presenceInfo xmlns:p15="http://schemas.microsoft.com/office/powerpoint/2012/main" userId="Saskia Watts | SineFuma" providerId="None"/>
      </p:ext>
    </p:extLst>
  </p:cmAuthor>
  <p:cmAuthor id="2" name="Debbie Hendriks | SineFuma" initials="DH|S" lastIdx="15" clrIdx="1">
    <p:extLst>
      <p:ext uri="{19B8F6BF-5375-455C-9EA6-DF929625EA0E}">
        <p15:presenceInfo xmlns:p15="http://schemas.microsoft.com/office/powerpoint/2012/main" userId="Debbie Hendriks | SineFu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3E9"/>
    <a:srgbClr val="00A3E0"/>
    <a:srgbClr val="250E62"/>
    <a:srgbClr val="C7E4F9"/>
    <a:srgbClr val="0072CE"/>
    <a:srgbClr val="0074E0"/>
    <a:srgbClr val="4C565C"/>
    <a:srgbClr val="FFD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FDC28-F500-4F18-8028-00848A52F8B1}" v="48" dt="2025-12-03T16:02:09.869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70" y="96"/>
      </p:cViewPr>
      <p:guideLst>
        <p:guide orient="horz" pos="2160"/>
        <p:guide pos="3840"/>
        <p:guide pos="257"/>
        <p:guide orient="horz" pos="4320"/>
        <p:guide orient="horz" pos="2409"/>
        <p:guide orient="horz" pos="255"/>
        <p:guide orient="horz" pos="4065"/>
        <p:guide pos="5836"/>
        <p:guide pos="7423"/>
        <p:guide pos="55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van Rooijen | SineFuma" userId="5e9d6989-d05f-4c10-abd0-f9e991b5b1c1" providerId="ADAL" clId="{B42388FA-28D8-4DC7-A818-A5C43A2A5E1C}"/>
    <pc:docChg chg="custSel modSld">
      <pc:chgData name="Linda van Rooijen | SineFuma" userId="5e9d6989-d05f-4c10-abd0-f9e991b5b1c1" providerId="ADAL" clId="{B42388FA-28D8-4DC7-A818-A5C43A2A5E1C}" dt="2025-12-03T16:04:31.953" v="130"/>
      <pc:docMkLst>
        <pc:docMk/>
      </pc:docMkLst>
      <pc:sldChg chg="addSp modSp mod addAnim delAnim modAnim">
        <pc:chgData name="Linda van Rooijen | SineFuma" userId="5e9d6989-d05f-4c10-abd0-f9e991b5b1c1" providerId="ADAL" clId="{B42388FA-28D8-4DC7-A818-A5C43A2A5E1C}" dt="2025-12-03T16:01:59.141" v="114"/>
        <pc:sldMkLst>
          <pc:docMk/>
          <pc:sldMk cId="2016203263" sldId="276"/>
        </pc:sldMkLst>
        <pc:spChg chg="add mod">
          <ac:chgData name="Linda van Rooijen | SineFuma" userId="5e9d6989-d05f-4c10-abd0-f9e991b5b1c1" providerId="ADAL" clId="{B42388FA-28D8-4DC7-A818-A5C43A2A5E1C}" dt="2025-12-03T15:57:14.335" v="43" actId="1076"/>
          <ac:spMkLst>
            <pc:docMk/>
            <pc:sldMk cId="2016203263" sldId="276"/>
            <ac:spMk id="2" creationId="{3B175FE9-5749-AAEF-7EEB-89DAF6EE06BE}"/>
          </ac:spMkLst>
        </pc:spChg>
      </pc:sldChg>
      <pc:sldChg chg="addSp modSp mod addAnim delAnim modAnim">
        <pc:chgData name="Linda van Rooijen | SineFuma" userId="5e9d6989-d05f-4c10-abd0-f9e991b5b1c1" providerId="ADAL" clId="{B42388FA-28D8-4DC7-A818-A5C43A2A5E1C}" dt="2025-12-03T16:04:31.953" v="130"/>
        <pc:sldMkLst>
          <pc:docMk/>
          <pc:sldMk cId="219604849" sldId="278"/>
        </pc:sldMkLst>
        <pc:spChg chg="add mod">
          <ac:chgData name="Linda van Rooijen | SineFuma" userId="5e9d6989-d05f-4c10-abd0-f9e991b5b1c1" providerId="ADAL" clId="{B42388FA-28D8-4DC7-A818-A5C43A2A5E1C}" dt="2025-12-03T15:57:57.729" v="82" actId="1038"/>
          <ac:spMkLst>
            <pc:docMk/>
            <pc:sldMk cId="219604849" sldId="278"/>
            <ac:spMk id="5" creationId="{3167004F-A586-E802-0808-00F4A12655E9}"/>
          </ac:spMkLst>
        </pc:spChg>
      </pc:sldChg>
      <pc:sldChg chg="addSp modSp mod addAnim delAnim modAnim">
        <pc:chgData name="Linda van Rooijen | SineFuma" userId="5e9d6989-d05f-4c10-abd0-f9e991b5b1c1" providerId="ADAL" clId="{B42388FA-28D8-4DC7-A818-A5C43A2A5E1C}" dt="2025-12-03T16:01:40.220" v="98"/>
        <pc:sldMkLst>
          <pc:docMk/>
          <pc:sldMk cId="1416200666" sldId="282"/>
        </pc:sldMkLst>
        <pc:spChg chg="add mod">
          <ac:chgData name="Linda van Rooijen | SineFuma" userId="5e9d6989-d05f-4c10-abd0-f9e991b5b1c1" providerId="ADAL" clId="{B42388FA-28D8-4DC7-A818-A5C43A2A5E1C}" dt="2025-12-03T15:56:35.515" v="34" actId="1076"/>
          <ac:spMkLst>
            <pc:docMk/>
            <pc:sldMk cId="1416200666" sldId="282"/>
            <ac:spMk id="2" creationId="{9CE080A0-CB12-3130-483C-C60B8842B2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C7781-6CF2-8142-8288-B41988277ADB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8AADC-462D-464F-9ACF-6590E816A9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7983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CA01-572A-5845-A055-C06673163F13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8FAD1-74CC-FF41-B3F5-BDEF6F35DE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94946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492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0742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5425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8269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4103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7405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371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5982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39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333375" y="179712"/>
            <a:ext cx="11649075" cy="77968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11" name="Ondertitel 2">
            <a:extLst>
              <a:ext uri="{FF2B5EF4-FFF2-40B4-BE49-F238E27FC236}">
                <a16:creationId xmlns:a16="http://schemas.microsoft.com/office/drawing/2014/main" id="{21345B23-1CCC-5C4E-BC4C-E1C241C52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988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pos="257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591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  <p15:guide id="5" orient="horz" pos="2409" userDrawn="1">
          <p15:clr>
            <a:srgbClr val="FBAE40"/>
          </p15:clr>
        </p15:guide>
        <p15:guide id="6" orient="horz" pos="406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7B18D8A1-E2A2-B84D-8266-4A1105F57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75" y="179712"/>
            <a:ext cx="3996887" cy="4097998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 links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8D5DE2D0-33AF-C94D-A5CD-A3F4FBA46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7154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en 2x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CEDDF5CA-B756-6A4D-9DF7-9E041840A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75" y="179712"/>
            <a:ext cx="11649075" cy="77968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8D479D5C-7FC3-E04C-AFDE-0F6841F01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988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CBC234EE-B7A4-9041-B5F3-2B18F83AEB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1781175"/>
            <a:ext cx="5622925" cy="227330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250E62"/>
                </a:solidFill>
              </a:defRPr>
            </a:lvl1pPr>
            <a:lvl2pPr>
              <a:defRPr sz="1800">
                <a:solidFill>
                  <a:srgbClr val="250E62"/>
                </a:solidFill>
              </a:defRPr>
            </a:lvl2pPr>
            <a:lvl3pPr>
              <a:defRPr>
                <a:solidFill>
                  <a:srgbClr val="0072CE"/>
                </a:solidFill>
              </a:defRPr>
            </a:lvl3pPr>
            <a:lvl4pPr>
              <a:defRPr>
                <a:solidFill>
                  <a:srgbClr val="0072CE"/>
                </a:solidFill>
              </a:defRPr>
            </a:lvl4pPr>
            <a:lvl5pPr>
              <a:defRPr>
                <a:solidFill>
                  <a:srgbClr val="0072CE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9239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2043575" y="6367949"/>
            <a:ext cx="10148426" cy="360000"/>
          </a:xfrm>
          <a:prstGeom prst="rect">
            <a:avLst/>
          </a:prstGeom>
          <a:solidFill>
            <a:srgbClr val="00A3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C0606E1D-772D-A14F-9541-D72C004F0831}"/>
              </a:ext>
            </a:extLst>
          </p:cNvPr>
          <p:cNvSpPr/>
          <p:nvPr userDrawn="1"/>
        </p:nvSpPr>
        <p:spPr>
          <a:xfrm>
            <a:off x="1" y="6367949"/>
            <a:ext cx="240223" cy="360000"/>
          </a:xfrm>
          <a:prstGeom prst="rect">
            <a:avLst/>
          </a:prstGeom>
          <a:solidFill>
            <a:srgbClr val="250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5D03977-0BC7-FB49-8E62-6CCF192AE6E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21899" y="6168326"/>
            <a:ext cx="1440000" cy="572727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4E56FB26-3092-F042-8243-FCE3DBD8BE7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792404" y="6416931"/>
            <a:ext cx="2177397" cy="26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8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7" r:id="rId2"/>
    <p:sldLayoutId id="214748371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591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2409" userDrawn="1">
          <p15:clr>
            <a:srgbClr val="F26B43"/>
          </p15:clr>
        </p15:guide>
        <p15:guide id="6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847C36B1-A5BB-FBAF-AB51-6F37B2DCD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43" y="222693"/>
            <a:ext cx="2219635" cy="1562318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F8389F2-DD19-DE70-EF56-9B9FDD08E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286" y="4466702"/>
            <a:ext cx="2219635" cy="1562318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BEE4080-99C2-3792-9061-ABBF9E2B2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7809" y="919822"/>
            <a:ext cx="2219635" cy="15623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8AE76C1A-59CD-7A21-CC6D-0563860F112A}"/>
              </a:ext>
            </a:extLst>
          </p:cNvPr>
          <p:cNvSpPr txBox="1"/>
          <p:nvPr/>
        </p:nvSpPr>
        <p:spPr>
          <a:xfrm>
            <a:off x="1976284" y="1700981"/>
            <a:ext cx="85890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+mj-lt"/>
              </a:rPr>
              <a:t>Toelichting: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>
                <a:latin typeface="+mj-lt"/>
              </a:rPr>
              <a:t>Vul op de grijze slides de datum, tijdstip, locatie in van de Bijeenkomst ‘In gesprek over roken’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>
                <a:latin typeface="+mj-lt"/>
              </a:rPr>
              <a:t>Sla het bestand op als MP4-bestand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>
                <a:latin typeface="+mj-lt"/>
              </a:rPr>
              <a:t>De animatie voor de beeldschermen is klaar!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2400" dirty="0">
              <a:latin typeface="+mj-lt"/>
            </a:endParaRPr>
          </a:p>
          <a:p>
            <a:r>
              <a:rPr lang="nl-NL" sz="2400" dirty="0">
                <a:latin typeface="+mj-lt"/>
              </a:rPr>
              <a:t>(Deze slide staat op ‘verborgen’ en komt niet in de MP4-animatie)</a:t>
            </a:r>
          </a:p>
        </p:txBody>
      </p:sp>
    </p:spTree>
    <p:extLst>
      <p:ext uri="{BB962C8B-B14F-4D97-AF65-F5344CB8AC3E}">
        <p14:creationId xmlns:p14="http://schemas.microsoft.com/office/powerpoint/2010/main" val="46106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/>
    </mc:Choice>
    <mc:Fallback xmlns="">
      <p:transition advClick="0" advTm="1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08F1658-8B51-B9F3-599D-BF20400F1F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4" r="654"/>
          <a:stretch/>
        </p:blipFill>
        <p:spPr>
          <a:xfrm>
            <a:off x="1897626" y="-18589"/>
            <a:ext cx="7985132" cy="6379047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9479DBEA-E662-EA7E-A4FB-A23E07A09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15293"/>
            <a:ext cx="2219635" cy="1562318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59C24422-F07D-A843-238D-50E35A8609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7026" y="89945"/>
            <a:ext cx="2219635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5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wipe/>
      </p:transition>
    </mc:Choice>
    <mc:Fallback xmlns="">
      <p:transition spd="slow" advClick="0" advTm="1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</a:blip>
          <a:stretch>
            <a:fillRect/>
          </a:stretch>
        </p:blipFill>
        <p:spPr>
          <a:xfrm>
            <a:off x="5049086" y="0"/>
            <a:ext cx="6776821" cy="6420465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967709" y="176753"/>
            <a:ext cx="8395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Bijeenkomst</a:t>
            </a:r>
          </a:p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‘In gesprek over roken’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967709" y="1931079"/>
            <a:ext cx="78153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150" b="1" dirty="0">
                <a:solidFill>
                  <a:srgbClr val="250E62"/>
                </a:solidFill>
                <a:latin typeface="+mj-lt"/>
              </a:rPr>
              <a:t>Met collega’s en een stoppen-met-roken-coach</a:t>
            </a:r>
          </a:p>
          <a:p>
            <a:r>
              <a:rPr lang="nl-NL" sz="2950" b="1" dirty="0">
                <a:solidFill>
                  <a:srgbClr val="00A3E0"/>
                </a:solidFill>
                <a:latin typeface="+mj-lt"/>
              </a:rPr>
              <a:t>Niet omdat je moet, maar omdat je mag (stoppen)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EE515BD-D19A-32CA-C189-B710B904490C}"/>
              </a:ext>
            </a:extLst>
          </p:cNvPr>
          <p:cNvSpPr txBox="1"/>
          <p:nvPr/>
        </p:nvSpPr>
        <p:spPr>
          <a:xfrm>
            <a:off x="1968226" y="3347648"/>
            <a:ext cx="9885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Datum: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Tijdstip: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Locatie: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Aanmelden via:	…</a:t>
            </a:r>
          </a:p>
        </p:txBody>
      </p:sp>
    </p:spTree>
    <p:extLst>
      <p:ext uri="{BB962C8B-B14F-4D97-AF65-F5344CB8AC3E}">
        <p14:creationId xmlns:p14="http://schemas.microsoft.com/office/powerpoint/2010/main" val="335366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>
        <p:wipe/>
      </p:transition>
    </mc:Choice>
    <mc:Fallback xmlns="">
      <p:transition spd="slow" advClick="0" advTm="1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CE0CE8A3-CE3C-82C7-C2CB-9A6A13222A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442" b="7299"/>
          <a:stretch/>
        </p:blipFill>
        <p:spPr>
          <a:xfrm>
            <a:off x="2959510" y="0"/>
            <a:ext cx="9242324" cy="6372904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F8389F2-DD19-DE70-EF56-9B9FDD08E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321" y="4417006"/>
            <a:ext cx="2219635" cy="156231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847C36B1-A5BB-FBAF-AB51-6F37B2DCD4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43" y="222693"/>
            <a:ext cx="2219635" cy="15623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9CE080A0-CB12-3130-483C-C60B8842B230}"/>
              </a:ext>
            </a:extLst>
          </p:cNvPr>
          <p:cNvSpPr txBox="1"/>
          <p:nvPr/>
        </p:nvSpPr>
        <p:spPr>
          <a:xfrm rot="21008721">
            <a:off x="256707" y="2683320"/>
            <a:ext cx="2935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>
                <a:latin typeface="Bradley Hand ITC" panose="03070402050302030203" pitchFamily="66" charset="0"/>
              </a:rPr>
              <a:t>vape of</a:t>
            </a:r>
          </a:p>
        </p:txBody>
      </p:sp>
    </p:spTree>
    <p:extLst>
      <p:ext uri="{BB962C8B-B14F-4D97-AF65-F5344CB8AC3E}">
        <p14:creationId xmlns:p14="http://schemas.microsoft.com/office/powerpoint/2010/main" val="141620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</a:blip>
          <a:stretch>
            <a:fillRect/>
          </a:stretch>
        </p:blipFill>
        <p:spPr>
          <a:xfrm>
            <a:off x="5049086" y="0"/>
            <a:ext cx="6776821" cy="6420465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967709" y="176753"/>
            <a:ext cx="8395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Bijeenkomst</a:t>
            </a:r>
          </a:p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‘In gesprek over roken’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967709" y="1931079"/>
            <a:ext cx="78153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150" b="1" dirty="0">
                <a:solidFill>
                  <a:srgbClr val="250E62"/>
                </a:solidFill>
                <a:latin typeface="+mj-lt"/>
              </a:rPr>
              <a:t>Met collega’s en een stoppen-met-roken-coach</a:t>
            </a:r>
          </a:p>
          <a:p>
            <a:r>
              <a:rPr lang="nl-NL" sz="2950" b="1" dirty="0">
                <a:solidFill>
                  <a:srgbClr val="00A3E0"/>
                </a:solidFill>
                <a:latin typeface="+mj-lt"/>
              </a:rPr>
              <a:t>Niet omdat je moet, maar omdat je mag (stoppen)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EE515BD-D19A-32CA-C189-B710B904490C}"/>
              </a:ext>
            </a:extLst>
          </p:cNvPr>
          <p:cNvSpPr txBox="1"/>
          <p:nvPr/>
        </p:nvSpPr>
        <p:spPr>
          <a:xfrm>
            <a:off x="1968226" y="3347648"/>
            <a:ext cx="9885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Datum: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Tijdstip: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Locatie: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Aanmelden via:	…</a:t>
            </a:r>
          </a:p>
        </p:txBody>
      </p:sp>
    </p:spTree>
    <p:extLst>
      <p:ext uri="{BB962C8B-B14F-4D97-AF65-F5344CB8AC3E}">
        <p14:creationId xmlns:p14="http://schemas.microsoft.com/office/powerpoint/2010/main" val="29640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>
        <p:wipe/>
      </p:transition>
    </mc:Choice>
    <mc:Fallback xmlns="">
      <p:transition spd="slow" advClick="0" advTm="1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08F1658-8B51-B9F3-599D-BF20400F1F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38"/>
          <a:stretch/>
        </p:blipFill>
        <p:spPr>
          <a:xfrm>
            <a:off x="1815358" y="-18589"/>
            <a:ext cx="8067400" cy="6379047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1EBAE2DA-A072-D838-59CD-FC13111B86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333954"/>
            <a:ext cx="2219635" cy="1562318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0842F9D6-534C-34B8-A399-E5D6B04160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481" y="1824558"/>
            <a:ext cx="2219635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12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wipe/>
      </p:transition>
    </mc:Choice>
    <mc:Fallback xmlns="">
      <p:transition spd="slow" advClick="0" advTm="1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</a:blip>
          <a:stretch>
            <a:fillRect/>
          </a:stretch>
        </p:blipFill>
        <p:spPr>
          <a:xfrm>
            <a:off x="5049086" y="0"/>
            <a:ext cx="6776821" cy="6420465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967709" y="176753"/>
            <a:ext cx="8395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Bijeenkomst</a:t>
            </a:r>
          </a:p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‘In gesprek over roken’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967709" y="1931079"/>
            <a:ext cx="78153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150" b="1" dirty="0">
                <a:solidFill>
                  <a:srgbClr val="250E62"/>
                </a:solidFill>
                <a:latin typeface="+mj-lt"/>
              </a:rPr>
              <a:t>Met collega’s en een stoppen-met-roken-coach</a:t>
            </a:r>
          </a:p>
          <a:p>
            <a:r>
              <a:rPr lang="nl-NL" sz="2950" b="1" dirty="0">
                <a:solidFill>
                  <a:srgbClr val="00A3E0"/>
                </a:solidFill>
                <a:latin typeface="+mj-lt"/>
              </a:rPr>
              <a:t>Niet omdat je moet, maar omdat je mag (stoppen)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EE515BD-D19A-32CA-C189-B710B904490C}"/>
              </a:ext>
            </a:extLst>
          </p:cNvPr>
          <p:cNvSpPr txBox="1"/>
          <p:nvPr/>
        </p:nvSpPr>
        <p:spPr>
          <a:xfrm>
            <a:off x="1968226" y="3347648"/>
            <a:ext cx="9885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Datum: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Tijdstip: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Locatie: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Aanmelden via:	…</a:t>
            </a:r>
          </a:p>
        </p:txBody>
      </p:sp>
    </p:spTree>
    <p:extLst>
      <p:ext uri="{BB962C8B-B14F-4D97-AF65-F5344CB8AC3E}">
        <p14:creationId xmlns:p14="http://schemas.microsoft.com/office/powerpoint/2010/main" val="191698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>
        <p:wipe/>
      </p:transition>
    </mc:Choice>
    <mc:Fallback xmlns="">
      <p:transition spd="slow" advClick="0" advTm="1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08F1658-8B51-B9F3-599D-BF20400F1F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788" b="4788"/>
          <a:stretch/>
        </p:blipFill>
        <p:spPr>
          <a:xfrm>
            <a:off x="4137576" y="-18589"/>
            <a:ext cx="8067400" cy="637904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CB8FA963-0827-B51C-0E78-6875888F4A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045" y="3581533"/>
            <a:ext cx="3482119" cy="2450933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808AFEBF-6BAD-E5F8-A598-DCE6B4412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765" y="219154"/>
            <a:ext cx="2219635" cy="15623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3B175FE9-5749-AAEF-7EEB-89DAF6EE06BE}"/>
              </a:ext>
            </a:extLst>
          </p:cNvPr>
          <p:cNvSpPr txBox="1"/>
          <p:nvPr/>
        </p:nvSpPr>
        <p:spPr>
          <a:xfrm rot="21008721">
            <a:off x="8133702" y="4644608"/>
            <a:ext cx="3630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>
                <a:latin typeface="Bradley Hand ITC" panose="03070402050302030203" pitchFamily="66" charset="0"/>
              </a:rPr>
              <a:t>of vapen</a:t>
            </a:r>
          </a:p>
        </p:txBody>
      </p:sp>
    </p:spTree>
    <p:extLst>
      <p:ext uri="{BB962C8B-B14F-4D97-AF65-F5344CB8AC3E}">
        <p14:creationId xmlns:p14="http://schemas.microsoft.com/office/powerpoint/2010/main" val="201620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wipe/>
      </p:transition>
    </mc:Choice>
    <mc:Fallback xmlns="">
      <p:transition spd="slow" advClick="0" advTm="1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</a:blip>
          <a:stretch>
            <a:fillRect/>
          </a:stretch>
        </p:blipFill>
        <p:spPr>
          <a:xfrm>
            <a:off x="5049086" y="0"/>
            <a:ext cx="6776821" cy="6420465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967709" y="176753"/>
            <a:ext cx="8395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Bijeenkomst</a:t>
            </a:r>
          </a:p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‘In gesprek over roken’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967709" y="1931079"/>
            <a:ext cx="78153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150" b="1" dirty="0">
                <a:solidFill>
                  <a:srgbClr val="250E62"/>
                </a:solidFill>
                <a:latin typeface="+mj-lt"/>
              </a:rPr>
              <a:t>Met collega’s en een stoppen-met-roken-coach</a:t>
            </a:r>
          </a:p>
          <a:p>
            <a:r>
              <a:rPr lang="nl-NL" sz="2950" b="1" dirty="0">
                <a:solidFill>
                  <a:srgbClr val="00A3E0"/>
                </a:solidFill>
                <a:latin typeface="+mj-lt"/>
              </a:rPr>
              <a:t>Niet omdat je moet, maar omdat je mag (stoppen)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EE515BD-D19A-32CA-C189-B710B904490C}"/>
              </a:ext>
            </a:extLst>
          </p:cNvPr>
          <p:cNvSpPr txBox="1"/>
          <p:nvPr/>
        </p:nvSpPr>
        <p:spPr>
          <a:xfrm>
            <a:off x="1968226" y="3347648"/>
            <a:ext cx="9885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Datum: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Tijdstip: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Locatie: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Aanmelden via:	…</a:t>
            </a:r>
          </a:p>
        </p:txBody>
      </p:sp>
    </p:spTree>
    <p:extLst>
      <p:ext uri="{BB962C8B-B14F-4D97-AF65-F5344CB8AC3E}">
        <p14:creationId xmlns:p14="http://schemas.microsoft.com/office/powerpoint/2010/main" val="361990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>
        <p:wipe/>
      </p:transition>
    </mc:Choice>
    <mc:Fallback xmlns="">
      <p:transition spd="slow" advClick="0" advTm="1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E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08F1658-8B51-B9F3-599D-BF20400F1F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19" t="734" b="734"/>
          <a:stretch/>
        </p:blipFill>
        <p:spPr>
          <a:xfrm>
            <a:off x="1897626" y="-18589"/>
            <a:ext cx="7985132" cy="6379047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9A02A080-C386-2251-CE8E-C833375E8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652006"/>
            <a:ext cx="2219635" cy="1562318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8F247EC5-C2DF-7732-1F42-1DAA389DF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7391" y="696232"/>
            <a:ext cx="2219635" cy="1562318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167004F-A586-E802-0808-00F4A12655E9}"/>
              </a:ext>
            </a:extLst>
          </p:cNvPr>
          <p:cNvSpPr txBox="1"/>
          <p:nvPr/>
        </p:nvSpPr>
        <p:spPr>
          <a:xfrm rot="21008721">
            <a:off x="8053264" y="2756398"/>
            <a:ext cx="4225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>
                <a:latin typeface="Bradley Hand ITC" panose="03070402050302030203" pitchFamily="66" charset="0"/>
              </a:rPr>
              <a:t>of vapevrij</a:t>
            </a:r>
          </a:p>
        </p:txBody>
      </p:sp>
    </p:spTree>
    <p:extLst>
      <p:ext uri="{BB962C8B-B14F-4D97-AF65-F5344CB8AC3E}">
        <p14:creationId xmlns:p14="http://schemas.microsoft.com/office/powerpoint/2010/main" val="21960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wipe/>
      </p:transition>
    </mc:Choice>
    <mc:Fallback xmlns="">
      <p:transition spd="slow" advClick="0" advTm="1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</a:blip>
          <a:stretch>
            <a:fillRect/>
          </a:stretch>
        </p:blipFill>
        <p:spPr>
          <a:xfrm>
            <a:off x="5049086" y="0"/>
            <a:ext cx="6776821" cy="6420465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967709" y="176753"/>
            <a:ext cx="8395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Bijeenkomst</a:t>
            </a:r>
          </a:p>
          <a:p>
            <a:r>
              <a:rPr lang="nl-NL" sz="5400" b="1" dirty="0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‘In gesprek over roken’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967709" y="1931079"/>
            <a:ext cx="7815391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150" b="1" dirty="0">
                <a:solidFill>
                  <a:srgbClr val="250E62"/>
                </a:solidFill>
                <a:latin typeface="+mj-lt"/>
              </a:rPr>
              <a:t>Met collega’s en een stoppen-met-roken-coach</a:t>
            </a:r>
          </a:p>
          <a:p>
            <a:r>
              <a:rPr lang="nl-NL" sz="2950" b="1" dirty="0">
                <a:solidFill>
                  <a:srgbClr val="00A3E0"/>
                </a:solidFill>
                <a:latin typeface="+mj-lt"/>
              </a:rPr>
              <a:t>Niet omdat je moet, maar omdat je mag (stoppen)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EE515BD-D19A-32CA-C189-B710B904490C}"/>
              </a:ext>
            </a:extLst>
          </p:cNvPr>
          <p:cNvSpPr txBox="1"/>
          <p:nvPr/>
        </p:nvSpPr>
        <p:spPr>
          <a:xfrm>
            <a:off x="1968226" y="3347648"/>
            <a:ext cx="9885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Datum: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Tijdstip: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Locatie:			…</a:t>
            </a:r>
          </a:p>
          <a:p>
            <a:r>
              <a:rPr lang="nl-NL" sz="3600" b="1" dirty="0">
                <a:solidFill>
                  <a:srgbClr val="250E62"/>
                </a:solidFill>
                <a:latin typeface="+mj-lt"/>
              </a:rPr>
              <a:t>Aanmelden via:	…</a:t>
            </a:r>
          </a:p>
        </p:txBody>
      </p:sp>
    </p:spTree>
    <p:extLst>
      <p:ext uri="{BB962C8B-B14F-4D97-AF65-F5344CB8AC3E}">
        <p14:creationId xmlns:p14="http://schemas.microsoft.com/office/powerpoint/2010/main" val="382634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>
        <p:wipe/>
      </p:transition>
    </mc:Choice>
    <mc:Fallback xmlns="">
      <p:transition spd="slow" advClick="0" advTm="1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ineFuma - Diamodel">
  <a:themeElements>
    <a:clrScheme name="SineFuma">
      <a:dk1>
        <a:srgbClr val="240D62"/>
      </a:dk1>
      <a:lt1>
        <a:srgbClr val="FFFFFF"/>
      </a:lt1>
      <a:dk2>
        <a:srgbClr val="0071CE"/>
      </a:dk2>
      <a:lt2>
        <a:srgbClr val="FFFFFF"/>
      </a:lt2>
      <a:accent1>
        <a:srgbClr val="0071CE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40D62"/>
      </a:hlink>
      <a:folHlink>
        <a:srgbClr val="0071C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C890986A411B40971C631EE8C137B8" ma:contentTypeVersion="19" ma:contentTypeDescription="Een nieuw document maken." ma:contentTypeScope="" ma:versionID="eaa4d6df616122c17fa4a0179d62dedb">
  <xsd:schema xmlns:xsd="http://www.w3.org/2001/XMLSchema" xmlns:xs="http://www.w3.org/2001/XMLSchema" xmlns:p="http://schemas.microsoft.com/office/2006/metadata/properties" xmlns:ns2="d47f6e20-fe1b-416f-ba68-fc9113c3a06e" xmlns:ns3="0f9686b7-f50a-42e8-88fe-3aeb9608485b" targetNamespace="http://schemas.microsoft.com/office/2006/metadata/properties" ma:root="true" ma:fieldsID="f71fcab4fdb71ed4b2319f7723969db4" ns2:_="" ns3:_="">
    <xsd:import namespace="d47f6e20-fe1b-416f-ba68-fc9113c3a06e"/>
    <xsd:import namespace="0f9686b7-f50a-42e8-88fe-3aeb960848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f6e20-fe1b-416f-ba68-fc9113c3a0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2696620-c0db-476b-88b9-2ca441ac6bbf}" ma:internalName="TaxCatchAll" ma:showField="CatchAllData" ma:web="d47f6e20-fe1b-416f-ba68-fc9113c3a0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686b7-f50a-42e8-88fe-3aeb960848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9a01b734-63b4-4bb4-bf7e-b61ad86f69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9686b7-f50a-42e8-88fe-3aeb9608485b">
      <Terms xmlns="http://schemas.microsoft.com/office/infopath/2007/PartnerControls"/>
    </lcf76f155ced4ddcb4097134ff3c332f>
    <TaxCatchAll xmlns="d47f6e20-fe1b-416f-ba68-fc9113c3a06e" xsi:nil="true"/>
  </documentManagement>
</p:properties>
</file>

<file path=customXml/itemProps1.xml><?xml version="1.0" encoding="utf-8"?>
<ds:datastoreItem xmlns:ds="http://schemas.openxmlformats.org/officeDocument/2006/customXml" ds:itemID="{4E0D022B-A431-4E1A-8DF5-CE83682BDC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7f6e20-fe1b-416f-ba68-fc9113c3a06e"/>
    <ds:schemaRef ds:uri="0f9686b7-f50a-42e8-88fe-3aeb960848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89153C-FF99-4CD5-B7C8-2AD19D1A06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63767A-3307-4FBB-B546-9710A4805EEE}">
  <ds:schemaRefs>
    <ds:schemaRef ds:uri="0f9686b7-f50a-42e8-88fe-3aeb9608485b"/>
    <ds:schemaRef ds:uri="d47f6e20-fe1b-416f-ba68-fc9113c3a0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318</Words>
  <Application>Microsoft Office PowerPoint</Application>
  <PresentationFormat>Breedbeeld</PresentationFormat>
  <Paragraphs>62</Paragraphs>
  <Slides>11</Slides>
  <Notes>9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Bradley Hand ITC</vt:lpstr>
      <vt:lpstr>Calibri</vt:lpstr>
      <vt:lpstr>Ubuntu</vt:lpstr>
      <vt:lpstr>Wingdings</vt:lpstr>
      <vt:lpstr>SineFuma - Diamodel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UMC Utrecht  Rookvrij!</dc:title>
  <dc:creator>Maaike van Kessel-Nagelhout | SineFuma</dc:creator>
  <cp:lastModifiedBy>Linda van Rooijen | SineFuma</cp:lastModifiedBy>
  <cp:revision>2</cp:revision>
  <dcterms:created xsi:type="dcterms:W3CDTF">2018-11-09T19:08:07Z</dcterms:created>
  <dcterms:modified xsi:type="dcterms:W3CDTF">2025-12-03T16:04:35Z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0x01010063C890986A411B40971C631EE8C137B8</vt:lpwstr>
  </property>
  <property fmtid="{D5CDD505-2E9C-101B-9397-08002B2CF9AE}" pid="3" name="MediaServiceImageTags">
    <vt:lpwstr/>
  </property>
</Properties>
</file>